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61" r:id="rId5"/>
    <p:sldId id="260" r:id="rId6"/>
    <p:sldId id="263" r:id="rId7"/>
    <p:sldId id="262" r:id="rId8"/>
    <p:sldId id="265" r:id="rId9"/>
    <p:sldId id="264" r:id="rId10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82A285-CB65-B4D2-6B25-64F1E3BDF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8D9780-1DB3-695B-5C75-3E94A33CE0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C854E6-D8E3-881C-D45A-01A44C7B5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CD514D-E859-820F-B1BD-84CEB6075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F416F5-A7A3-D77F-020E-A1AE234F0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27152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7960BB-395C-90FD-219F-BCB9C02BE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0F71D4-DC97-C6CD-B551-01CBD81E79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AF5916-C2A6-A864-E16C-C52B723B6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FEC496-B053-8C48-26F9-F2322AD8F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A11B33-0B85-129E-B184-89C24E4D0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9608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8FE554-24E8-1E2D-F214-656430FDBB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245FDC-BC20-F9CC-0685-D254CD7A2B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85FBDA-493D-6FED-6A3B-405B01F4F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8139A2-E588-64F2-872B-E600BF27A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72EB7F-8C3E-2102-5C0B-53A56F6B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3267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31D82B-84CE-7229-9849-6DF97EC88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C6A3BF-F325-4F5D-4AAA-41FA3F73E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251DC7-A50F-F1AE-D548-AE954AFB5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2A890B-4413-6D55-77AD-DD0842EAD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0A487A-391B-4836-B17C-1B7B83333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48660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2E8265-F740-0E16-73AA-5C45BDC5B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654CBF-048F-9F50-D3D8-B8A6825F9C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C75A6F-F130-7DDB-B8CF-E2D590E49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C4946A-E566-F8F7-6233-54635D9D7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F9801E-65D7-A4B4-788F-C0E513E89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9376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6429C0-578F-C4EF-8133-BC8462FCF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961279-B40A-5C8D-0EDA-538ECA5787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221A6B-8639-CF66-BAC0-DD89DB970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B3FBC6-70CD-31FF-2E20-A0CB1C45D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5C5F95-4FF9-6C76-12C1-77F4E34A6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C8AAC0-3521-3201-1D29-6F9A1123F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6968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F1F457-976B-0EBC-4BAA-CFC1DABE2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2678E7-64A9-B749-DE08-F0E371E74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CB4167B-F605-7E71-5BFA-0782AF231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FA34067-C8B2-A0FA-DC94-0401BE5D5B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2CA343F-D968-36F1-1D40-450EE56D78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E9CAC3B-7702-B9AA-C9EB-18596382B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082D08-704C-04CA-CF99-63DC1FDDE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058F222-E198-AE60-BB57-3D71AB838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20655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A6E9A7-5C81-612F-A97C-79E2E6D46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B8B733-4445-2B20-F3DA-41B97D49A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3F912C-ADB6-ABB1-0FB2-8055A0E3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0247D7-4A36-E3DC-D1FA-B3B9A11C9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972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DC18151-7B30-B495-1707-0361A1416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F328D1-EFB5-1D2F-1F6F-A03011C1B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E37580-6955-4D89-8966-E53E2260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15072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8A4DAB-C229-7CA7-BAF2-EE1626CC3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3C841D-2D91-FFA0-2753-B857BFC6B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A8D4A2-E737-04BA-76F6-38805E334B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98560F-1D1B-2B12-C944-CAE0603FC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813449-9958-0D99-91AE-A60E11856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D2112C-8C2F-6DDF-8DC3-AD4D4D871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15132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1699F6-3BFF-B804-37F1-1A653D5CD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B14502F-7E89-D909-50D7-7ED0BA3B5C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73AA07-271C-28C8-5BAA-FC6D557C05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36D36ED-FA9E-FC05-62A4-CEDC1BF20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CED39E-A6D7-76D1-1ECB-A42CDC318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10B143-6CD9-4277-3490-C07F29D2E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18031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4A9104C-FFE4-3FA7-5173-B939E4DB5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0B556D-8931-A068-DF89-1BC66D3834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A83A4E-2FEB-AA55-E961-3D9FAD3C68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0479E-6EF0-364A-B3C5-8EFA046C03EF}" type="datetimeFigureOut">
              <a:rPr kumimoji="1" lang="ko-Kore-KR" altLang="en-US" smtClean="0"/>
              <a:t>2023. 3. 11.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F7BCDD-A292-C173-7CC9-D7A6B45905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1EA4FD-9A24-69BD-D2C6-002006FD04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DF7E0-557D-834F-B6D1-F505A28ABFB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65024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0443C4-E1DD-5210-8749-EB6F034AF4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ore-KR" altLang="en-US" dirty="0"/>
              <a:t>웹프로그래밍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5D9E94-7E3E-9C45-77F5-1FFD861FF0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ore-KR" altLang="en-US" dirty="0"/>
              <a:t>수행과제</a:t>
            </a:r>
            <a:r>
              <a:rPr kumimoji="1" lang="en-US" altLang="ko-KR" dirty="0"/>
              <a:t>1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4F3CA8-20E9-BA4F-820C-22B92F0F1F6E}"/>
              </a:ext>
            </a:extLst>
          </p:cNvPr>
          <p:cNvSpPr txBox="1"/>
          <p:nvPr/>
        </p:nvSpPr>
        <p:spPr>
          <a:xfrm>
            <a:off x="9734891" y="5894173"/>
            <a:ext cx="18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2</a:t>
            </a:r>
            <a:r>
              <a:rPr kumimoji="1" lang="en-US" altLang="ko-KR" dirty="0"/>
              <a:t>0185158</a:t>
            </a:r>
            <a:r>
              <a:rPr kumimoji="1" lang="ko-KR" altLang="en-US" dirty="0"/>
              <a:t> 이은재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97663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220837-705F-80DB-2DE9-36CC345F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597166" cy="643868"/>
          </a:xfrm>
        </p:spPr>
        <p:txBody>
          <a:bodyPr>
            <a:normAutofit/>
          </a:bodyPr>
          <a:lstStyle/>
          <a:p>
            <a:r>
              <a:rPr kumimoji="1" lang="ko-Kore-KR" altLang="en-US" sz="2800" dirty="0">
                <a:latin typeface="+mj-ea"/>
              </a:rPr>
              <a:t>실습</a:t>
            </a:r>
            <a:r>
              <a:rPr kumimoji="1" lang="ko-KR" altLang="en-US" sz="2800" dirty="0">
                <a:latin typeface="+mj-ea"/>
              </a:rPr>
              <a:t> </a:t>
            </a:r>
            <a:r>
              <a:rPr kumimoji="1" lang="en-US" altLang="ko-KR" sz="2800" dirty="0">
                <a:latin typeface="+mj-ea"/>
              </a:rPr>
              <a:t>1</a:t>
            </a:r>
            <a:r>
              <a:rPr kumimoji="1" lang="ko-KR" altLang="en-US" sz="2800" dirty="0">
                <a:latin typeface="+mj-ea"/>
              </a:rPr>
              <a:t> 소스코드</a:t>
            </a:r>
            <a:endParaRPr kumimoji="1" lang="ko-Kore-KR" altLang="en-US" sz="2800" dirty="0">
              <a:latin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978A345-77CB-109B-F9E3-FF814215A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697" y="1124406"/>
            <a:ext cx="6097402" cy="512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501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220837-705F-80DB-2DE9-36CC345F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597166" cy="643868"/>
          </a:xfrm>
        </p:spPr>
        <p:txBody>
          <a:bodyPr>
            <a:normAutofit/>
          </a:bodyPr>
          <a:lstStyle/>
          <a:p>
            <a:r>
              <a:rPr kumimoji="1" lang="ko-Kore-KR" altLang="en-US" sz="2800" dirty="0">
                <a:latin typeface="+mj-ea"/>
              </a:rPr>
              <a:t>실습</a:t>
            </a:r>
            <a:r>
              <a:rPr kumimoji="1" lang="ko-KR" altLang="en-US" sz="2800" dirty="0">
                <a:latin typeface="+mj-ea"/>
              </a:rPr>
              <a:t> </a:t>
            </a:r>
            <a:r>
              <a:rPr kumimoji="1" lang="en-US" altLang="ko-KR" sz="2800" dirty="0">
                <a:latin typeface="+mj-ea"/>
              </a:rPr>
              <a:t>1</a:t>
            </a:r>
            <a:r>
              <a:rPr kumimoji="1" lang="ko-KR" altLang="en-US" sz="2800" dirty="0">
                <a:latin typeface="+mj-ea"/>
              </a:rPr>
              <a:t> 출력결과</a:t>
            </a:r>
            <a:endParaRPr kumimoji="1" lang="ko-Kore-KR" altLang="en-US" sz="2800" dirty="0">
              <a:latin typeface="+mj-ea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2A959699-2A95-E319-2D6E-C37ADF6CC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783" y="1432698"/>
            <a:ext cx="6674709" cy="527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906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220837-705F-80DB-2DE9-36CC345F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597166" cy="643868"/>
          </a:xfrm>
        </p:spPr>
        <p:txBody>
          <a:bodyPr>
            <a:normAutofit/>
          </a:bodyPr>
          <a:lstStyle/>
          <a:p>
            <a:r>
              <a:rPr kumimoji="1" lang="ko-Kore-KR" altLang="en-US" sz="2800" dirty="0">
                <a:latin typeface="+mj-ea"/>
              </a:rPr>
              <a:t>실습</a:t>
            </a:r>
            <a:r>
              <a:rPr kumimoji="1" lang="ko-KR" altLang="en-US" sz="2800" dirty="0">
                <a:latin typeface="+mj-ea"/>
              </a:rPr>
              <a:t> </a:t>
            </a:r>
            <a:r>
              <a:rPr kumimoji="1" lang="en-US" altLang="ko-KR" sz="2800" dirty="0">
                <a:latin typeface="+mj-ea"/>
              </a:rPr>
              <a:t>2</a:t>
            </a:r>
            <a:r>
              <a:rPr kumimoji="1" lang="ko-KR" altLang="en-US" sz="2800" dirty="0">
                <a:latin typeface="+mj-ea"/>
              </a:rPr>
              <a:t> 소스코드</a:t>
            </a:r>
            <a:endParaRPr kumimoji="1" lang="ko-Kore-KR" altLang="en-US" sz="2800" dirty="0">
              <a:latin typeface="+mj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E31FFE5-1E07-6D4A-0FCF-B8B8B9408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36" y="1474502"/>
            <a:ext cx="5398899" cy="390899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EA615C6-12B1-B085-939E-3DA520FEC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74502"/>
            <a:ext cx="5404827" cy="390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92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220837-705F-80DB-2DE9-36CC345F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597166" cy="643868"/>
          </a:xfrm>
        </p:spPr>
        <p:txBody>
          <a:bodyPr>
            <a:normAutofit/>
          </a:bodyPr>
          <a:lstStyle/>
          <a:p>
            <a:r>
              <a:rPr kumimoji="1" lang="ko-Kore-KR" altLang="en-US" sz="2800" dirty="0">
                <a:latin typeface="+mj-ea"/>
              </a:rPr>
              <a:t>실습</a:t>
            </a:r>
            <a:r>
              <a:rPr kumimoji="1" lang="ko-KR" altLang="en-US" sz="2800" dirty="0">
                <a:latin typeface="+mj-ea"/>
              </a:rPr>
              <a:t> </a:t>
            </a:r>
            <a:r>
              <a:rPr kumimoji="1" lang="en-US" altLang="ko-KR" sz="2800" dirty="0">
                <a:latin typeface="+mj-ea"/>
              </a:rPr>
              <a:t>2</a:t>
            </a:r>
            <a:r>
              <a:rPr kumimoji="1" lang="ko-KR" altLang="en-US" sz="2800" dirty="0">
                <a:latin typeface="+mj-ea"/>
              </a:rPr>
              <a:t> 출력결과</a:t>
            </a:r>
            <a:endParaRPr kumimoji="1" lang="ko-Kore-KR" altLang="en-US" sz="2800" dirty="0">
              <a:latin typeface="+mj-ea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3FE699EC-3E9A-59EF-0BA1-0CA5F7010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304" y="1008994"/>
            <a:ext cx="4661391" cy="5362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12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220837-705F-80DB-2DE9-36CC345F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597166" cy="643868"/>
          </a:xfrm>
        </p:spPr>
        <p:txBody>
          <a:bodyPr>
            <a:normAutofit/>
          </a:bodyPr>
          <a:lstStyle/>
          <a:p>
            <a:r>
              <a:rPr kumimoji="1" lang="ko-Kore-KR" altLang="en-US" sz="2800" dirty="0">
                <a:latin typeface="+mj-ea"/>
              </a:rPr>
              <a:t>실습</a:t>
            </a:r>
            <a:r>
              <a:rPr kumimoji="1" lang="ko-KR" altLang="en-US" sz="2800" dirty="0">
                <a:latin typeface="+mj-ea"/>
              </a:rPr>
              <a:t> </a:t>
            </a:r>
            <a:r>
              <a:rPr kumimoji="1" lang="en-US" altLang="ko-KR" sz="2800" dirty="0">
                <a:latin typeface="+mj-ea"/>
              </a:rPr>
              <a:t>3</a:t>
            </a:r>
            <a:r>
              <a:rPr kumimoji="1" lang="ko-KR" altLang="en-US" sz="2800" dirty="0">
                <a:latin typeface="+mj-ea"/>
              </a:rPr>
              <a:t> 소스코드</a:t>
            </a:r>
            <a:endParaRPr kumimoji="1" lang="ko-Kore-KR" altLang="en-US" sz="2800" dirty="0">
              <a:latin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E951BD-F0F4-B57C-76AC-C7E85C792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2712" y="1008994"/>
            <a:ext cx="5706575" cy="553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773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220837-705F-80DB-2DE9-36CC345F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597166" cy="643868"/>
          </a:xfrm>
        </p:spPr>
        <p:txBody>
          <a:bodyPr>
            <a:normAutofit/>
          </a:bodyPr>
          <a:lstStyle/>
          <a:p>
            <a:r>
              <a:rPr kumimoji="1" lang="ko-Kore-KR" altLang="en-US" sz="2800" dirty="0">
                <a:latin typeface="+mj-ea"/>
              </a:rPr>
              <a:t>실습</a:t>
            </a:r>
            <a:r>
              <a:rPr kumimoji="1" lang="ko-KR" altLang="en-US" sz="2800" dirty="0">
                <a:latin typeface="+mj-ea"/>
              </a:rPr>
              <a:t> </a:t>
            </a:r>
            <a:r>
              <a:rPr kumimoji="1" lang="en-US" altLang="ko-KR" sz="2800" dirty="0">
                <a:latin typeface="+mj-ea"/>
              </a:rPr>
              <a:t>3</a:t>
            </a:r>
            <a:r>
              <a:rPr kumimoji="1" lang="ko-KR" altLang="en-US" sz="2800" dirty="0">
                <a:latin typeface="+mj-ea"/>
              </a:rPr>
              <a:t> 출력결과</a:t>
            </a:r>
            <a:endParaRPr kumimoji="1" lang="ko-Kore-KR" altLang="en-US" sz="2800" dirty="0">
              <a:latin typeface="+mj-ea"/>
            </a:endParaRPr>
          </a:p>
        </p:txBody>
      </p:sp>
      <p:pic>
        <p:nvPicPr>
          <p:cNvPr id="4" name="그림 3" descr="텍스트, 사람, 가장, 다른이(가) 표시된 사진&#10;&#10;자동 생성된 설명">
            <a:extLst>
              <a:ext uri="{FF2B5EF4-FFF2-40B4-BE49-F238E27FC236}">
                <a16:creationId xmlns:a16="http://schemas.microsoft.com/office/drawing/2014/main" id="{19308C05-FE13-0792-5B09-6E2E85796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634" y="1161535"/>
            <a:ext cx="3830731" cy="547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946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220837-705F-80DB-2DE9-36CC345F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597166" cy="643868"/>
          </a:xfrm>
        </p:spPr>
        <p:txBody>
          <a:bodyPr>
            <a:normAutofit/>
          </a:bodyPr>
          <a:lstStyle/>
          <a:p>
            <a:r>
              <a:rPr kumimoji="1" lang="ko-Kore-KR" altLang="en-US" sz="2800" dirty="0">
                <a:latin typeface="+mj-ea"/>
              </a:rPr>
              <a:t>실습</a:t>
            </a:r>
            <a:r>
              <a:rPr kumimoji="1" lang="ko-KR" altLang="en-US" sz="2800" dirty="0">
                <a:latin typeface="+mj-ea"/>
              </a:rPr>
              <a:t> </a:t>
            </a:r>
            <a:r>
              <a:rPr kumimoji="1" lang="en-US" altLang="ko-KR" sz="2800" dirty="0">
                <a:latin typeface="+mj-ea"/>
              </a:rPr>
              <a:t>4</a:t>
            </a:r>
            <a:r>
              <a:rPr kumimoji="1" lang="ko-KR" altLang="en-US" sz="2800" dirty="0">
                <a:latin typeface="+mj-ea"/>
              </a:rPr>
              <a:t> 소스코드</a:t>
            </a:r>
            <a:endParaRPr kumimoji="1" lang="ko-Kore-KR" altLang="en-US" sz="2800" dirty="0">
              <a:latin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E6CDB2-5DC0-DB1B-1861-8DF392D79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67741"/>
            <a:ext cx="7772400" cy="441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300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220837-705F-80DB-2DE9-36CC345F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597166" cy="643868"/>
          </a:xfrm>
        </p:spPr>
        <p:txBody>
          <a:bodyPr>
            <a:normAutofit/>
          </a:bodyPr>
          <a:lstStyle/>
          <a:p>
            <a:r>
              <a:rPr kumimoji="1" lang="ko-Kore-KR" altLang="en-US" sz="2800" dirty="0">
                <a:latin typeface="+mj-ea"/>
              </a:rPr>
              <a:t>실습</a:t>
            </a:r>
            <a:r>
              <a:rPr kumimoji="1" lang="ko-KR" altLang="en-US" sz="2800" dirty="0">
                <a:latin typeface="+mj-ea"/>
              </a:rPr>
              <a:t> </a:t>
            </a:r>
            <a:r>
              <a:rPr kumimoji="1" lang="en-US" altLang="ko-KR" sz="2800" dirty="0">
                <a:latin typeface="+mj-ea"/>
              </a:rPr>
              <a:t>4</a:t>
            </a:r>
            <a:r>
              <a:rPr kumimoji="1" lang="ko-KR" altLang="en-US" sz="2800" dirty="0">
                <a:latin typeface="+mj-ea"/>
              </a:rPr>
              <a:t> 출력결과</a:t>
            </a:r>
            <a:endParaRPr kumimoji="1" lang="ko-Kore-KR" altLang="en-US" sz="2800" dirty="0">
              <a:latin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5D5FA7-F4E1-F8CE-A203-7F39CB714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5951" y="1008994"/>
            <a:ext cx="5160098" cy="554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665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29</Words>
  <Application>Microsoft Macintosh PowerPoint</Application>
  <PresentationFormat>와이드스크린</PresentationFormat>
  <Paragraphs>11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Calibri</vt:lpstr>
      <vt:lpstr>Calibri Light</vt:lpstr>
      <vt:lpstr>Office 테마</vt:lpstr>
      <vt:lpstr>웹프로그래밍</vt:lpstr>
      <vt:lpstr>실습 1 소스코드</vt:lpstr>
      <vt:lpstr>실습 1 출력결과</vt:lpstr>
      <vt:lpstr>실습 2 소스코드</vt:lpstr>
      <vt:lpstr>실습 2 출력결과</vt:lpstr>
      <vt:lpstr>실습 3 소스코드</vt:lpstr>
      <vt:lpstr>실습 3 출력결과</vt:lpstr>
      <vt:lpstr>실습 4 소스코드</vt:lpstr>
      <vt:lpstr>실습 4 출력결과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웹프로그래밍</dc:title>
  <dc:creator>이은재</dc:creator>
  <cp:lastModifiedBy>이은재</cp:lastModifiedBy>
  <cp:revision>1</cp:revision>
  <dcterms:created xsi:type="dcterms:W3CDTF">2023-03-11T14:31:38Z</dcterms:created>
  <dcterms:modified xsi:type="dcterms:W3CDTF">2023-03-11T14:43:47Z</dcterms:modified>
</cp:coreProperties>
</file>

<file path=docProps/thumbnail.jpeg>
</file>